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https://www.sohu.com/a/347889620_100237201
https://zhuanlan.zhihu.com/p/54570516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&lt;img src="无人机现场拍摄.jpg" alt/&gt;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&lt;img src="data_process.png" class="drop-shadow" alt="center"/&gt;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https://emojipedia.org/twitter/ just coppy
https://emojipedia.org/shortcodes/
https://alanhou.org/wechat-emoji/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![drop-shadow w:400](https://www.chinare.com.cn/zhzjt/template/common/index_nav/zhongzai02_03.png)
![drop-shadow w:100](http://www.ndrcc.org.cn/r/cms/www/official/image/2020/new_logo@4x.png)
![drop-shadow h:100](our_logo.png)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2021-11-18T16:21:17Z</dcterms:created>
  <dcterms:modified xsi:type="dcterms:W3CDTF">2021-11-18T16:21:17Z</dcterms:modified>
</cp:coreProperties>
</file>